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80" y="1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1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2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1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4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3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9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5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71249-5935-0949-A622-A0590EA6BEC3}" type="datetimeFigureOut"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EBD3-7D0C-0B4E-8A17-660C3784AD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5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3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" t="6532" b="8231"/>
          <a:stretch/>
        </p:blipFill>
        <p:spPr>
          <a:xfrm>
            <a:off x="1552172" y="646704"/>
            <a:ext cx="6220228" cy="54558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2248" y="5973194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1780" y="597756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18381" y="598630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7913" y="5990676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5068" y="5987657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24600" y="5992028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90023" y="675047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400 µatm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74020" y="675047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700 µatm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2587" y="675047"/>
            <a:ext cx="120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1000 µatm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388044" y="3215741"/>
            <a:ext cx="192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Hinge Length (µm)</a:t>
            </a:r>
          </a:p>
        </p:txBody>
      </p:sp>
    </p:spTree>
    <p:extLst>
      <p:ext uri="{BB962C8B-B14F-4D97-AF65-F5344CB8AC3E}">
        <p14:creationId xmlns:p14="http://schemas.microsoft.com/office/powerpoint/2010/main" val="43162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gure 4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" t="6165" b="7864"/>
          <a:stretch/>
        </p:blipFill>
        <p:spPr>
          <a:xfrm>
            <a:off x="1552172" y="623186"/>
            <a:ext cx="6220228" cy="55028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2248" y="5973194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21780" y="597756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8381" y="598630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37913" y="5990676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5068" y="5987657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24600" y="5992028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0023" y="675047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400 µatm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74020" y="675047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700 µatm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2587" y="675047"/>
            <a:ext cx="120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1000 µatm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5530" y="3215741"/>
            <a:ext cx="180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Shell Height (µm)</a:t>
            </a:r>
          </a:p>
        </p:txBody>
      </p:sp>
    </p:spTree>
    <p:extLst>
      <p:ext uri="{BB962C8B-B14F-4D97-AF65-F5344CB8AC3E}">
        <p14:creationId xmlns:p14="http://schemas.microsoft.com/office/powerpoint/2010/main" val="15424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 6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" b="8232"/>
          <a:stretch/>
        </p:blipFill>
        <p:spPr>
          <a:xfrm>
            <a:off x="1516896" y="228600"/>
            <a:ext cx="6255504" cy="58739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2248" y="5973194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780" y="597756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18381" y="5986305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7913" y="5990676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05068" y="5987657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24600" y="5992028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577" y="580983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400 µatm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4574" y="580983"/>
            <a:ext cx="10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700 µatm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93141" y="580983"/>
            <a:ext cx="120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1000 µatm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24763" y="3215741"/>
            <a:ext cx="2048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Proportion Calcified</a:t>
            </a:r>
          </a:p>
        </p:txBody>
      </p:sp>
    </p:spTree>
    <p:extLst>
      <p:ext uri="{BB962C8B-B14F-4D97-AF65-F5344CB8AC3E}">
        <p14:creationId xmlns:p14="http://schemas.microsoft.com/office/powerpoint/2010/main" val="230206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v delay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b="6395"/>
          <a:stretch/>
        </p:blipFill>
        <p:spPr>
          <a:xfrm>
            <a:off x="2481124" y="287392"/>
            <a:ext cx="6090880" cy="59915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 rot="20226496">
            <a:off x="3265802" y="2278950"/>
            <a:ext cx="3287467" cy="2241581"/>
          </a:xfrm>
          <a:prstGeom prst="ellipse">
            <a:avLst/>
          </a:prstGeom>
          <a:noFill/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20226496">
            <a:off x="2772642" y="2814649"/>
            <a:ext cx="4011884" cy="1939236"/>
          </a:xfrm>
          <a:prstGeom prst="ellipse">
            <a:avLst/>
          </a:prstGeom>
          <a:noFill/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0226496">
            <a:off x="3592646" y="2979738"/>
            <a:ext cx="2377434" cy="1379860"/>
          </a:xfrm>
          <a:prstGeom prst="ellipse">
            <a:avLst/>
          </a:prstGeom>
          <a:noFill/>
          <a:ln w="28575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1392774" y="3290693"/>
            <a:ext cx="180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Shell Height (µm)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32906" y="6094241"/>
            <a:ext cx="192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Hinge Length (µm)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5527" y="4021470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1</a:t>
            </a:r>
          </a:p>
        </p:txBody>
      </p:sp>
    </p:spTree>
    <p:extLst>
      <p:ext uri="{BB962C8B-B14F-4D97-AF65-F5344CB8AC3E}">
        <p14:creationId xmlns:p14="http://schemas.microsoft.com/office/powerpoint/2010/main" val="325102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v delay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b="6395"/>
          <a:stretch/>
        </p:blipFill>
        <p:spPr>
          <a:xfrm>
            <a:off x="2481124" y="287392"/>
            <a:ext cx="6090880" cy="599151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 rot="20226496">
            <a:off x="4264320" y="911562"/>
            <a:ext cx="2911793" cy="2376164"/>
          </a:xfrm>
          <a:prstGeom prst="ellipse">
            <a:avLst/>
          </a:prstGeom>
          <a:noFill/>
          <a:ln w="28575" cmpd="sng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 rot="20226496">
            <a:off x="4137830" y="1603523"/>
            <a:ext cx="3703837" cy="1253862"/>
          </a:xfrm>
          <a:prstGeom prst="ellipse">
            <a:avLst/>
          </a:prstGeom>
          <a:noFill/>
          <a:ln w="28575" cmpd="sng">
            <a:solidFill>
              <a:srgbClr val="008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20226496">
            <a:off x="2802010" y="1808955"/>
            <a:ext cx="3778912" cy="2240989"/>
          </a:xfrm>
          <a:prstGeom prst="ellipse">
            <a:avLst/>
          </a:prstGeom>
          <a:noFill/>
          <a:ln w="28575" cmpd="sng">
            <a:solidFill>
              <a:schemeClr val="accent6">
                <a:lumMod val="7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92774" y="3290693"/>
            <a:ext cx="180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Shell Height (µm)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2906" y="6094241"/>
            <a:ext cx="192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Hinge Length (µm)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5527" y="4021470"/>
            <a:ext cx="71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Day 3</a:t>
            </a:r>
          </a:p>
        </p:txBody>
      </p:sp>
    </p:spTree>
    <p:extLst>
      <p:ext uri="{BB962C8B-B14F-4D97-AF65-F5344CB8AC3E}">
        <p14:creationId xmlns:p14="http://schemas.microsoft.com/office/powerpoint/2010/main" val="416967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vigo_treema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5987" y="3351102"/>
            <a:ext cx="2630723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/>
              <a:t>Cytoskeleton organization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1240" y="1948776"/>
            <a:ext cx="2516401" cy="92333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/>
              <a:t>Energy derivation by oxidation of organic compounds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5667" y="4577425"/>
            <a:ext cx="1342773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/>
              <a:t>RNA splicing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07995" y="2081211"/>
            <a:ext cx="1347862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/>
              <a:t>Glucose metabolism</a:t>
            </a:r>
          </a:p>
        </p:txBody>
      </p:sp>
      <p:sp>
        <p:nvSpPr>
          <p:cNvPr id="8" name="Rectangle 7"/>
          <p:cNvSpPr/>
          <p:nvPr/>
        </p:nvSpPr>
        <p:spPr>
          <a:xfrm>
            <a:off x="7637510" y="3429731"/>
            <a:ext cx="1318347" cy="10772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37510" y="3429731"/>
            <a:ext cx="1498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Generation of precursor metabolites and energy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11678" y="4840250"/>
            <a:ext cx="826644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415836" y="4840250"/>
            <a:ext cx="106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Alkaloid metabolism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38322" y="4840250"/>
            <a:ext cx="35694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252710" y="4840250"/>
            <a:ext cx="695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Locomotory behavior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695267" y="4840250"/>
            <a:ext cx="338666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13738" y="4762091"/>
            <a:ext cx="73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/>
              <a:t>Hydrogen peroxide metabolism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03211" y="5706533"/>
            <a:ext cx="826644" cy="1477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382935" y="5655733"/>
            <a:ext cx="1058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/>
              <a:t>Cofactor metabolism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38322" y="5494869"/>
            <a:ext cx="356945" cy="2370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271930" y="5469468"/>
            <a:ext cx="77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/>
              <a:t>Biological adhesion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695267" y="5435600"/>
            <a:ext cx="338666" cy="3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636008" y="5388858"/>
            <a:ext cx="5333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/>
              <a:t>Oxygen and reactive oxygen species metabolism</a:t>
            </a:r>
          </a:p>
        </p:txBody>
      </p:sp>
    </p:spTree>
    <p:extLst>
      <p:ext uri="{BB962C8B-B14F-4D97-AF65-F5344CB8AC3E}">
        <p14:creationId xmlns:p14="http://schemas.microsoft.com/office/powerpoint/2010/main" val="3496870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126</Words>
  <Application>Microsoft Macintosh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6</cp:revision>
  <dcterms:created xsi:type="dcterms:W3CDTF">2014-01-30T16:58:43Z</dcterms:created>
  <dcterms:modified xsi:type="dcterms:W3CDTF">2014-01-30T19:05:18Z</dcterms:modified>
</cp:coreProperties>
</file>